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71" r:id="rId3"/>
    <p:sldId id="272" r:id="rId4"/>
    <p:sldId id="273" r:id="rId5"/>
    <p:sldId id="274" r:id="rId6"/>
    <p:sldId id="275" r:id="rId7"/>
    <p:sldId id="276" r:id="rId8"/>
    <p:sldId id="259" r:id="rId9"/>
  </p:sldIdLst>
  <p:sldSz cx="12192000" cy="6858000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ACF25036-B5B3-4940-9A00-F7E4E22C2843}">
          <p14:sldIdLst>
            <p14:sldId id="257"/>
            <p14:sldId id="271"/>
            <p14:sldId id="272"/>
            <p14:sldId id="273"/>
            <p14:sldId id="274"/>
            <p14:sldId id="275"/>
            <p14:sldId id="276"/>
            <p14:sldId id="2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62" autoAdjust="0"/>
    <p:restoredTop sz="94660"/>
  </p:normalViewPr>
  <p:slideViewPr>
    <p:cSldViewPr snapToGrid="0">
      <p:cViewPr>
        <p:scale>
          <a:sx n="121" d="100"/>
          <a:sy n="121" d="100"/>
        </p:scale>
        <p:origin x="-22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715" y="64653"/>
            <a:ext cx="9862456" cy="3534759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>
                <a:solidFill>
                  <a:schemeClr val="accent1"/>
                </a:solidFill>
              </a:rPr>
              <a:t/>
            </a:r>
            <a:br>
              <a:rPr lang="ru-RU" sz="2400" i="1" dirty="0">
                <a:solidFill>
                  <a:schemeClr val="accent1"/>
                </a:solidFill>
              </a:rPr>
            </a:br>
            <a:endParaRPr lang="ru-RU" sz="2400" i="1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3816" y="4777379"/>
            <a:ext cx="9367509" cy="1126283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методического отдела</a:t>
            </a:r>
          </a:p>
          <a:p>
            <a:pPr algn="r">
              <a:spcBef>
                <a:spcPts val="0"/>
              </a:spcBef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ГБНОУ ДУМ СПб</a:t>
            </a:r>
          </a:p>
          <a:p>
            <a:pPr algn="r">
              <a:spcBef>
                <a:spcPts val="0"/>
              </a:spcBef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Теплякова Л.Е.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76" y="459285"/>
            <a:ext cx="1230789" cy="13046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8214" y="228764"/>
            <a:ext cx="10776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 нетиповое образовательное учреждение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учащейся молодежи Санкт-Петербурга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0921" y="1488578"/>
            <a:ext cx="9885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Основные направления научно-методическое сопровождение образовательного процесса в 2022-2023 учебном году</a:t>
            </a:r>
            <a:endParaRPr lang="ru-RU" sz="240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7" name="Picture 2" descr="\\10.10.10.10\docs\Методический отдел\1. Теплякова Л.Е\КОНФЕРЕНЦИИ!!!\2021-2022\ВНПК ДО 21-22.04.2022\Фотоотчет\4. Секционное заседание ОДО ПОУ\IMG_45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24" y="2716002"/>
            <a:ext cx="4740041" cy="3752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70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449" y="624110"/>
            <a:ext cx="9652164" cy="1280890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методического отдела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совершенствования профессионального уровня педагогических кадров посредством внедрения в образовательный процесс современных образовательных технологий, активных методов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5607" y="2104697"/>
            <a:ext cx="9999005" cy="38065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old.dumspb.ru/files/images/IMG_14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17" y="2033752"/>
            <a:ext cx="3608793" cy="2349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ld.dumspb.ru/files/images/1(55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04" y="2033752"/>
            <a:ext cx="3665484" cy="2633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old.dumspb.ru/files/images/zBNhDQbuYJDwtdtVPOVK2AHS2lpYihszjxvgLJ_MpugeAfueRHroHbxD1Irx4_p0oaXq-4qkotM9ryUxgdnHB7u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41" y="2604768"/>
            <a:ext cx="2458691" cy="4013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736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 algn="just" eaLnBrk="0" hangingPunct="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9263" algn="l"/>
              </a:tabLs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одействие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разработке (проектировании) и совершенствовании (корректировке) дополнительных общеразвивающих программ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ГБНОУ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7287" y="1860331"/>
            <a:ext cx="8915400" cy="43276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metoduser\Desktop\DSC_8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9" y="1786726"/>
            <a:ext cx="4179224" cy="2659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toduser\Desktop\ozWxVly6V4k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38" y="1786726"/>
            <a:ext cx="4288220" cy="2659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etoduser\Desktop\DSC_09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31" y="3665482"/>
            <a:ext cx="3775841" cy="2577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36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0069" y="409903"/>
            <a:ext cx="10164543" cy="1923393"/>
          </a:xfrm>
        </p:spPr>
        <p:txBody>
          <a:bodyPr>
            <a:no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методического сопровождения процедуры аттестации на педагогическую категорию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методического сопровождения участия педагогических работников в конкурсах профессионального мастерства;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2186" y="2133600"/>
            <a:ext cx="10172426" cy="37776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metoduser\Desktop\2(39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123" y="2151993"/>
            <a:ext cx="3925615" cy="2601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etoduser\Desktop\in site img 1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938" y="2010103"/>
            <a:ext cx="3886200" cy="2680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10.10.10.10\docs\Методический отдел\1. Инц И.Г\fDPSuBep4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79" y="3547241"/>
            <a:ext cx="3972910" cy="2703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1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педагогическим работникам необходимой информации по основным направлениям развития дополнительного образования, о программах, новых педагогических технологиях, учебно-методической литературе по проблемам обучения и воспитания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metoduser\Desktop\zOxDqNFVib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77" y="2017988"/>
            <a:ext cx="2781811" cy="3279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etoduser\Desktop\IMG_28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29" y="3176748"/>
            <a:ext cx="2734224" cy="3092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0.10.10.10\docs\Методический отдел\22.08.2022 День флага\IMG_14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31" y="1923396"/>
            <a:ext cx="3019096" cy="3279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etoduser\Desktop\4(2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192" y="3226095"/>
            <a:ext cx="3421117" cy="3143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86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научно практических конференций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628" y="1655379"/>
            <a:ext cx="9596984" cy="4863662"/>
          </a:xfrm>
        </p:spPr>
        <p:txBody>
          <a:bodyPr>
            <a:noAutofit/>
          </a:bodyPr>
          <a:lstStyle/>
          <a:p>
            <a:pPr lvl="0" algn="just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Смирновские чтения  в рамках проведения СПб международного культурного форума в секции «Народное творчество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и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нематериальное культурное наследие»;</a:t>
            </a:r>
          </a:p>
          <a:p>
            <a:pPr lvl="0"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открытая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«Практика работы, инновационные методики и технологии в дополнительном образовании детей с ОВЗ и инвалидностью»;</a:t>
            </a:r>
          </a:p>
          <a:p>
            <a:pPr lvl="0"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научно-практическая конференция с международным участием «Среднее профессиональное образование: практика работы и новые векторы развития»;</a:t>
            </a:r>
          </a:p>
          <a:p>
            <a:pPr lvl="0"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научно-практическая конференция с международным участием «Развитие дополнительного образования: традиции и инновации».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36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979" y="624110"/>
            <a:ext cx="9620633" cy="128089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организации и проведения открытых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и иных педагогических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metoduser\Desktop\IMG_5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850" y="1674451"/>
            <a:ext cx="4162096" cy="2763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etoduser\Desktop\3db6abe8-dbe7-44b9-ad81-37df104497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809" y="3513421"/>
            <a:ext cx="3894082" cy="2695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etoduser\Desktop\DSC_5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02" y="1648513"/>
            <a:ext cx="4595745" cy="2653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001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796" y="270246"/>
            <a:ext cx="1230789" cy="1304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2906" y="816428"/>
            <a:ext cx="806015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Вечно изобретать пробовать, совершенствовать 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совершенствоваться – вот единственный курс 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жизни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Д. Ушинский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2" y="1934935"/>
            <a:ext cx="4527709" cy="4527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42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4376</TotalTime>
  <Words>213</Words>
  <Application>Microsoft Office PowerPoint</Application>
  <PresentationFormat>Произвольный</PresentationFormat>
  <Paragraphs>21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Легкий дым</vt:lpstr>
      <vt:lpstr> </vt:lpstr>
      <vt:lpstr>Цель работы методического отдела: создание условий для совершенствования профессионального уровня педагогических кадров посредством внедрения в образовательный процесс современных образовательных технологий, активных методов обучения</vt:lpstr>
      <vt:lpstr>Содействие в разработке (проектировании) и совершенствовании (корректировке) дополнительных общеразвивающих программ                        ГБНОУ ДУМ СПб</vt:lpstr>
      <vt:lpstr>обеспечение методического сопровождения процедуры аттестации на педагогическую категорию; обеспечение методического сопровождения участия педагогических работников в конкурсах профессионального мастерства; </vt:lpstr>
      <vt:lpstr>предоставление педагогическим работникам необходимой информации по основным направлениям развития дополнительного образования, о программах, новых педагогических технологиях, учебно-методической литературе по проблемам обучения и воспитания детей </vt:lpstr>
      <vt:lpstr>организация и проведение научно практических конференций</vt:lpstr>
      <vt:lpstr>методическое сопровождение организации и проведения открытых занятий и иных педагогических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Аттестация</dc:title>
  <dc:creator>Ксения Филатова</dc:creator>
  <cp:lastModifiedBy>Теплякова </cp:lastModifiedBy>
  <cp:revision>84</cp:revision>
  <cp:lastPrinted>2018-10-11T07:45:25Z</cp:lastPrinted>
  <dcterms:created xsi:type="dcterms:W3CDTF">2018-09-17T13:46:04Z</dcterms:created>
  <dcterms:modified xsi:type="dcterms:W3CDTF">2022-09-01T11:33:56Z</dcterms:modified>
</cp:coreProperties>
</file>